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B49C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65" d="100"/>
          <a:sy n="65" d="100"/>
        </p:scale>
        <p:origin x="112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6/15/2023</a:t>
            </a:fld>
            <a:endParaRPr lang="en-US"/>
          </a:p>
        </p:txBody>
      </p:sp>
      <p:sp>
        <p:nvSpPr>
          <p:cNvPr id="4" name="Footer Placeholder 3">
            <a:extLst>
              <a:ext uri="{FF2B5EF4-FFF2-40B4-BE49-F238E27FC236}">
                <a16:creationId xmlns=""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7513826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4829928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6/15/2023</a:t>
            </a:fld>
            <a:endParaRPr lang="en-US"/>
          </a:p>
        </p:txBody>
      </p:sp>
      <p:sp>
        <p:nvSpPr>
          <p:cNvPr id="5" name="Footer Placeholder 4">
            <a:extLst>
              <a:ext uri="{FF2B5EF4-FFF2-40B4-BE49-F238E27FC236}">
                <a16:creationId xmlns=""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6/15/2023</a:t>
            </a:fld>
            <a:endParaRPr lang="en-US"/>
          </a:p>
        </p:txBody>
      </p:sp>
      <p:sp>
        <p:nvSpPr>
          <p:cNvPr id="5" name="Footer Placeholder 4">
            <a:extLst>
              <a:ext uri="{FF2B5EF4-FFF2-40B4-BE49-F238E27FC236}">
                <a16:creationId xmlns=""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6/15/2023</a:t>
            </a:fld>
            <a:endParaRPr lang="en-US"/>
          </a:p>
        </p:txBody>
      </p:sp>
      <p:sp>
        <p:nvSpPr>
          <p:cNvPr id="5" name="Footer Placeholder 4">
            <a:extLst>
              <a:ext uri="{FF2B5EF4-FFF2-40B4-BE49-F238E27FC236}">
                <a16:creationId xmlns=""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6/15/2023</a:t>
            </a:fld>
            <a:endParaRPr lang="en-US"/>
          </a:p>
        </p:txBody>
      </p:sp>
      <p:sp>
        <p:nvSpPr>
          <p:cNvPr id="5" name="Footer Placeholder 4">
            <a:extLst>
              <a:ext uri="{FF2B5EF4-FFF2-40B4-BE49-F238E27FC236}">
                <a16:creationId xmlns=""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6/15/2023</a:t>
            </a:fld>
            <a:endParaRPr lang="en-US"/>
          </a:p>
        </p:txBody>
      </p:sp>
      <p:sp>
        <p:nvSpPr>
          <p:cNvPr id="6" name="Footer Placeholder 5">
            <a:extLst>
              <a:ext uri="{FF2B5EF4-FFF2-40B4-BE49-F238E27FC236}">
                <a16:creationId xmlns=""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6/15/2023</a:t>
            </a:fld>
            <a:endParaRPr lang="en-US"/>
          </a:p>
        </p:txBody>
      </p:sp>
      <p:sp>
        <p:nvSpPr>
          <p:cNvPr id="8" name="Footer Placeholder 7">
            <a:extLst>
              <a:ext uri="{FF2B5EF4-FFF2-40B4-BE49-F238E27FC236}">
                <a16:creationId xmlns=""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6/15/2023</a:t>
            </a:fld>
            <a:endParaRPr lang="en-US"/>
          </a:p>
        </p:txBody>
      </p:sp>
      <p:sp>
        <p:nvSpPr>
          <p:cNvPr id="4" name="Footer Placeholder 3">
            <a:extLst>
              <a:ext uri="{FF2B5EF4-FFF2-40B4-BE49-F238E27FC236}">
                <a16:creationId xmlns=""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6/15/2023</a:t>
            </a:fld>
            <a:endParaRPr lang="en-US"/>
          </a:p>
        </p:txBody>
      </p:sp>
      <p:sp>
        <p:nvSpPr>
          <p:cNvPr id="3" name="Footer Placeholder 2">
            <a:extLst>
              <a:ext uri="{FF2B5EF4-FFF2-40B4-BE49-F238E27FC236}">
                <a16:creationId xmlns=""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6/15/2023</a:t>
            </a:fld>
            <a:endParaRPr lang="en-US"/>
          </a:p>
        </p:txBody>
      </p:sp>
      <p:sp>
        <p:nvSpPr>
          <p:cNvPr id="6" name="Footer Placeholder 5">
            <a:extLst>
              <a:ext uri="{FF2B5EF4-FFF2-40B4-BE49-F238E27FC236}">
                <a16:creationId xmlns=""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6/15/2023</a:t>
            </a:fld>
            <a:endParaRPr lang="en-US"/>
          </a:p>
        </p:txBody>
      </p:sp>
      <p:sp>
        <p:nvSpPr>
          <p:cNvPr id="6" name="Footer Placeholder 5">
            <a:extLst>
              <a:ext uri="{FF2B5EF4-FFF2-40B4-BE49-F238E27FC236}">
                <a16:creationId xmlns=""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Chukwuemeka Okoli</a:t>
            </a:r>
          </a:p>
          <a:p>
            <a:r>
              <a:rPr lang="en-US" dirty="0">
                <a:solidFill>
                  <a:schemeClr val="bg2"/>
                </a:solidFill>
                <a:latin typeface="Abadi" panose="020B0604020104020204" pitchFamily="34" charset="0"/>
                <a:ea typeface="SF Pro" pitchFamily="2" charset="0"/>
                <a:cs typeface="SF Pro" pitchFamily="2" charset="0"/>
              </a:rPr>
              <a:t>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December 2021</a:t>
            </a:r>
          </a:p>
        </p:txBody>
      </p:sp>
      <p:pic>
        <p:nvPicPr>
          <p:cNvPr id="2" name="Picture 2" descr="IBM Skills Network Logo - Horizontal-noai copy.png">
            <a:extLst>
              <a:ext uri="{FF2B5EF4-FFF2-40B4-BE49-F238E27FC236}">
                <a16:creationId xmlns=""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https://github.com/sudhakaran1401/IBM-/</a:t>
            </a:r>
            <a:r>
              <a:rPr lang="en-US" sz="2200" dirty="0" smtClean="0">
                <a:solidFill>
                  <a:srgbClr val="1C7DDB"/>
                </a:solidFill>
                <a:latin typeface="Abadi" panose="020B0604020104020204" pitchFamily="34" charset="0"/>
              </a:rPr>
              <a:t>blob/main/IBM-Data-Science-Capstone-SpaceX-main/Data%20Wrangling.ipynb.</a:t>
            </a:r>
            <a:endParaRPr lang="en-US" dirty="0"/>
          </a:p>
          <a:p>
            <a:endParaRPr lang="en-US" dirty="0"/>
          </a:p>
        </p:txBody>
      </p:sp>
      <p:sp>
        <p:nvSpPr>
          <p:cNvPr id="8" name="Title 1">
            <a:extLst>
              <a:ext uri="{FF2B5EF4-FFF2-40B4-BE49-F238E27FC236}">
                <a16:creationId xmlns=""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 xmlns:a16="http://schemas.microsoft.com/office/drawing/2014/main" id="{A7F21014-C317-418E-8F64-D22C9E0DACF2}"/>
              </a:ext>
            </a:extLst>
          </p:cNvPr>
          <p:cNvSpPr txBox="1">
            <a:spLocks/>
          </p:cNvSpPr>
          <p:nvPr/>
        </p:nvSpPr>
        <p:spPr>
          <a:xfrm>
            <a:off x="6096000" y="1495703"/>
            <a:ext cx="5628968"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https://github.com/sudhakaran1401/IBM-/blob/main/IBM-Data-Science-Capstone-SpaceX-main/EDA%20with%20Data%20Visualization.ipynb</a:t>
            </a:r>
            <a:endParaRPr lang="en-US" dirty="0"/>
          </a:p>
        </p:txBody>
      </p:sp>
      <p:pic>
        <p:nvPicPr>
          <p:cNvPr id="7" name="Picture 6">
            <a:extLst>
              <a:ext uri="{FF2B5EF4-FFF2-40B4-BE49-F238E27FC236}">
                <a16:creationId xmlns=""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396721"/>
            <a:ext cx="9745589" cy="5030490"/>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https://github.com/sudhakaran1401/IBM-/blob/main/IBM-Data-Science-Capstone-SpaceX-main/EDA%20with%20SQL.ipynb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https://github.com/sudhakaran1401/IBM-/blob/main/IBM-Data-Science-Capstone-SpaceX-main/app.py</a:t>
            </a:r>
            <a:endParaRPr lang="en-US" dirty="0"/>
          </a:p>
        </p:txBody>
      </p:sp>
      <p:sp>
        <p:nvSpPr>
          <p:cNvPr id="3" name="Title 1">
            <a:extLst>
              <a:ext uri="{FF2B5EF4-FFF2-40B4-BE49-F238E27FC236}">
                <a16:creationId xmlns=""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smtClean="0">
                <a:solidFill>
                  <a:schemeClr val="accent3">
                    <a:lumMod val="25000"/>
                  </a:schemeClr>
                </a:solidFill>
                <a:latin typeface="Abadi" panose="020B0604020104020204" pitchFamily="34" charset="0"/>
              </a:rPr>
              <a:t>num</a:t>
            </a:r>
            <a:r>
              <a:rPr lang="en-US" sz="2200" dirty="0" smtClean="0">
                <a:solidFill>
                  <a:schemeClr val="accent3">
                    <a:lumMod val="25000"/>
                  </a:schemeClr>
                </a:solidFill>
                <a:latin typeface="Abadi" panose="020B0604020104020204" pitchFamily="34" charset="0"/>
              </a:rPr>
              <a:t> </a:t>
            </a:r>
            <a:r>
              <a:rPr lang="en-US" sz="2200" dirty="0" err="1" smtClean="0">
                <a:solidFill>
                  <a:schemeClr val="accent3">
                    <a:lumMod val="25000"/>
                  </a:schemeClr>
                </a:solidFill>
                <a:latin typeface="Abadi" panose="020B0604020104020204" pitchFamily="34" charset="0"/>
              </a:rPr>
              <a:t>py</a:t>
            </a: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smtClean="0">
                <a:solidFill>
                  <a:schemeClr val="accent3">
                    <a:lumMod val="25000"/>
                  </a:schemeClr>
                </a:solidFill>
                <a:latin typeface="Abadi" panose="020B0604020104020204" pitchFamily="34" charset="0"/>
              </a:rPr>
              <a:t>Grid </a:t>
            </a:r>
            <a:r>
              <a:rPr lang="en-US" sz="2200" dirty="0" err="1" smtClean="0">
                <a:solidFill>
                  <a:schemeClr val="accent3">
                    <a:lumMod val="25000"/>
                  </a:schemeClr>
                </a:solidFill>
                <a:latin typeface="Abadi" panose="020B0604020104020204" pitchFamily="34" charset="0"/>
              </a:rPr>
              <a:t>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https://github.com/sudhakaran1401/IBM-/blob/main/IBM-Data-Science-Capstone-SpaceX-main/Machine%20Learning%20Prediction.ipynb</a:t>
            </a:r>
            <a:endParaRPr lang="en-US" sz="2200" dirty="0">
              <a:solidFill>
                <a:srgbClr val="1C7DDB"/>
              </a:solidFill>
              <a:latin typeface="Abadi" panose="020B0604020104020204" pitchFamily="34" charset="0"/>
            </a:endParaRPr>
          </a:p>
          <a:p>
            <a:endParaRPr lang="en-US" dirty="0"/>
          </a:p>
        </p:txBody>
      </p:sp>
      <p:sp>
        <p:nvSpPr>
          <p:cNvPr id="3" name="Title 1">
            <a:extLst>
              <a:ext uri="{FF2B5EF4-FFF2-40B4-BE49-F238E27FC236}">
                <a16:creationId xmlns=""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 xmlns:a16="http://schemas.microsoft.com/office/drawing/2014/main" id="{2E442304-DDBD-4F7B-8017-36BCC863FB4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 xmlns:a16="http://schemas.microsoft.com/office/drawing/2014/main" id="{5E107275-3853-46FD-A241-DE4355A4267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 xmlns:a16="http://schemas.microsoft.com/office/drawing/2014/main" id="{131BAD53-4E89-4F62-BBB7-26359763ED3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 xmlns:a16="http://schemas.microsoft.com/office/drawing/2014/main" id="{62756DA2-40EB-4C6F-B962-5822FFB54FB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 xmlns:a16="http://schemas.microsoft.com/office/drawing/2014/main" id="{F170E346-B98B-43A6-A4DA-D36FF63284B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 xmlns:a16="http://schemas.microsoft.com/office/drawing/2014/main" id="{2550BE34-C2B8-49B8-8519-67A8CAD51AE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 xmlns:a16="http://schemas.microsoft.com/office/drawing/2014/main" id="{A7457DD9-5A45-400A-AB4B-4B4EDECA25F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 xmlns:a16="http://schemas.microsoft.com/office/drawing/2014/main" id="{441CF7D6-A660-431A-B0BB-140A0D5556B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 xmlns:a16="http://schemas.microsoft.com/office/drawing/2014/main" id="{0570A85B-3810-4F95-97B0-CBF4CCDB381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smtClean="0">
                <a:solidFill>
                  <a:schemeClr val="accent3">
                    <a:lumMod val="25000"/>
                  </a:schemeClr>
                </a:solidFill>
                <a:latin typeface="Abadi" panose="020B0604020104020204" pitchFamily="34" charset="0"/>
              </a:rPr>
              <a:t>data frame </a:t>
            </a:r>
            <a:r>
              <a:rPr lang="en-US" sz="1900" dirty="0">
                <a:solidFill>
                  <a:schemeClr val="accent3">
                    <a:lumMod val="25000"/>
                  </a:schemeClr>
                </a:solidFill>
                <a:latin typeface="Abadi" panose="020B0604020104020204" pitchFamily="34" charset="0"/>
              </a:rPr>
              <a:t>using .</a:t>
            </a:r>
            <a:r>
              <a:rPr lang="en-US" sz="1900" dirty="0" err="1" smtClean="0">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smtClean="0">
                <a:solidFill>
                  <a:schemeClr val="accent3">
                    <a:lumMod val="25000"/>
                  </a:schemeClr>
                </a:solidFill>
                <a:latin typeface="Abadi" panose="020B0604020104020204" pitchFamily="34" charset="0"/>
              </a:rPr>
              <a:t>data frame </a:t>
            </a:r>
            <a:r>
              <a:rPr lang="en-US" sz="1900" dirty="0">
                <a:solidFill>
                  <a:schemeClr val="accent3">
                    <a:lumMod val="25000"/>
                  </a:schemeClr>
                </a:solidFill>
                <a:latin typeface="Abadi" panose="020B0604020104020204" pitchFamily="34" charset="0"/>
              </a:rPr>
              <a:t>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 xmlns:a16="http://schemas.microsoft.com/office/drawing/2014/main" id="{AB0AB2AC-B7E6-6849-9AE9-697369407F8F}"/>
              </a:ext>
            </a:extLst>
          </p:cNvPr>
          <p:cNvSpPr>
            <a:spLocks noGrp="1"/>
          </p:cNvSpPr>
          <p:nvPr>
            <p:ph type="body" sz="half" idx="4294967295"/>
          </p:nvPr>
        </p:nvSpPr>
        <p:spPr>
          <a:xfrm>
            <a:off x="540518" y="1659157"/>
            <a:ext cx="5417829"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br>
              <a:rPr lang="en-US" sz="2200" dirty="0">
                <a:solidFill>
                  <a:schemeClr val="accent3">
                    <a:lumMod val="25000"/>
                  </a:schemeClr>
                </a:solidFill>
                <a:latin typeface="Abadi" panose="020B0604020104020204" pitchFamily="34" charset="0"/>
              </a:rPr>
            </a:br>
            <a:r>
              <a:rPr lang="en-US" sz="2200" dirty="0">
                <a:solidFill>
                  <a:srgbClr val="1C7DDB"/>
                </a:solidFill>
                <a:latin typeface="Abadi" panose="020B0604020104020204" pitchFamily="34" charset="0"/>
              </a:rPr>
              <a:t>https://github.com/sudhakaran1401/IBM-/blob/main/IBM-Data-Science-Capstone-SpaceX-main/Data%20Collection%20API.ipynb</a:t>
            </a:r>
            <a:endParaRPr lang="en-US" dirty="0">
              <a:solidFill>
                <a:srgbClr val="1C7DDB"/>
              </a:solidFill>
            </a:endParaRPr>
          </a:p>
        </p:txBody>
      </p:sp>
      <p:sp>
        <p:nvSpPr>
          <p:cNvPr id="4" name="Title 1">
            <a:extLst>
              <a:ext uri="{FF2B5EF4-FFF2-40B4-BE49-F238E27FC236}">
                <a16:creationId xmlns=""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 xmlns:a16="http://schemas.microsoft.com/office/drawing/2014/main" id="{61E4AF22-EFED-4B80-BCDB-9BE50C288589}"/>
              </a:ext>
            </a:extLst>
          </p:cNvPr>
          <p:cNvPicPr>
            <a:picLocks noChangeAspect="1"/>
          </p:cNvPicPr>
          <p:nvPr/>
        </p:nvPicPr>
        <p:blipFill>
          <a:blip r:embed="rId4"/>
          <a:stretch>
            <a:fillRect/>
          </a:stretch>
        </p:blipFill>
        <p:spPr>
          <a:xfrm>
            <a:off x="6596699" y="1508589"/>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https://github.com/sudhakaran1401/IBM-/blob/main/IBM-Data-Science-Capstone-SpaceX-main/Data%20Collection%20with%20Web%20Scraping.ipynb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155be751-a274-42e8-93fb-f39d3b9bccc8"/>
    <ds:schemaRef ds:uri="http://purl.org/dc/elements/1.1/"/>
    <ds:schemaRef ds:uri="http://schemas.microsoft.com/office/2006/metadata/properties"/>
    <ds:schemaRef ds:uri="f80a141d-92ca-4d3d-9308-f7e7b1d44ce8"/>
    <ds:schemaRef ds:uri="http://www.w3.org/XML/1998/namespac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1335</TotalTime>
  <Words>1605</Words>
  <Application>Microsoft Office PowerPoint</Application>
  <PresentationFormat>Widescreen</PresentationFormat>
  <Paragraphs>207</Paragraphs>
  <Slides>46</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Sudha Karan</cp:lastModifiedBy>
  <cp:revision>206</cp:revision>
  <dcterms:created xsi:type="dcterms:W3CDTF">2021-04-29T18:58:34Z</dcterms:created>
  <dcterms:modified xsi:type="dcterms:W3CDTF">2023-06-15T07:35:52Z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